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4" r:id="rId2"/>
    <p:sldId id="386" r:id="rId3"/>
    <p:sldId id="385" r:id="rId4"/>
    <p:sldId id="275" r:id="rId5"/>
    <p:sldId id="276" r:id="rId6"/>
    <p:sldId id="277" r:id="rId7"/>
    <p:sldId id="319" r:id="rId8"/>
    <p:sldId id="329" r:id="rId9"/>
    <p:sldId id="320" r:id="rId10"/>
    <p:sldId id="348" r:id="rId11"/>
    <p:sldId id="345" r:id="rId12"/>
    <p:sldId id="378" r:id="rId13"/>
    <p:sldId id="375" r:id="rId14"/>
    <p:sldId id="354" r:id="rId15"/>
    <p:sldId id="376" r:id="rId16"/>
    <p:sldId id="374" r:id="rId17"/>
    <p:sldId id="381" r:id="rId1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83512-EF38-4B07-AE39-5B545B286A13}" v="24" dt="2022-01-07T15:48:20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y, Carlotta" userId="a703e67a-bb3b-4e12-aaed-2220713a9b5d" providerId="ADAL" clId="{23183512-EF38-4B07-AE39-5B545B286A13}"/>
    <pc:docChg chg="custSel addSld delSld modSld sldOrd">
      <pc:chgData name="Berry, Carlotta" userId="a703e67a-bb3b-4e12-aaed-2220713a9b5d" providerId="ADAL" clId="{23183512-EF38-4B07-AE39-5B545B286A13}" dt="2022-01-07T16:07:45.597" v="1289" actId="47"/>
      <pc:docMkLst>
        <pc:docMk/>
      </pc:docMkLst>
      <pc:sldChg chg="modSp add mod">
        <pc:chgData name="Berry, Carlotta" userId="a703e67a-bb3b-4e12-aaed-2220713a9b5d" providerId="ADAL" clId="{23183512-EF38-4B07-AE39-5B545B286A13}" dt="2022-01-05T18:36:09.064" v="1031" actId="1076"/>
        <pc:sldMkLst>
          <pc:docMk/>
          <pc:sldMk cId="3505974699" sldId="275"/>
        </pc:sldMkLst>
        <pc:spChg chg="mod">
          <ac:chgData name="Berry, Carlotta" userId="a703e67a-bb3b-4e12-aaed-2220713a9b5d" providerId="ADAL" clId="{23183512-EF38-4B07-AE39-5B545B286A13}" dt="2022-01-05T18:36:09.064" v="1031" actId="1076"/>
          <ac:spMkLst>
            <pc:docMk/>
            <pc:sldMk cId="3505974699" sldId="275"/>
            <ac:spMk id="2" creationId="{00000000-0000-0000-0000-000000000000}"/>
          </ac:spMkLst>
        </pc:spChg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1090645395" sldId="276"/>
        </pc:sldMkLst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3039336676" sldId="277"/>
        </pc:sldMkLst>
      </pc:sldChg>
      <pc:sldChg chg="modSp mod">
        <pc:chgData name="Berry, Carlotta" userId="a703e67a-bb3b-4e12-aaed-2220713a9b5d" providerId="ADAL" clId="{23183512-EF38-4B07-AE39-5B545B286A13}" dt="2022-01-05T18:27:13.919" v="1029" actId="20577"/>
        <pc:sldMkLst>
          <pc:docMk/>
          <pc:sldMk cId="230786163" sldId="314"/>
        </pc:sldMkLst>
        <pc:spChg chg="mod">
          <ac:chgData name="Berry, Carlotta" userId="a703e67a-bb3b-4e12-aaed-2220713a9b5d" providerId="ADAL" clId="{23183512-EF38-4B07-AE39-5B545B286A13}" dt="2022-01-05T18:27:13.919" v="1029" actId="20577"/>
          <ac:spMkLst>
            <pc:docMk/>
            <pc:sldMk cId="230786163" sldId="314"/>
            <ac:spMk id="2" creationId="{00000000-0000-0000-0000-000000000000}"/>
          </ac:spMkLst>
        </pc:spChg>
        <pc:spChg chg="mod">
          <ac:chgData name="Berry, Carlotta" userId="a703e67a-bb3b-4e12-aaed-2220713a9b5d" providerId="ADAL" clId="{23183512-EF38-4B07-AE39-5B545B286A13}" dt="2022-01-05T18:26:15.176" v="791" actId="20577"/>
          <ac:spMkLst>
            <pc:docMk/>
            <pc:sldMk cId="230786163" sldId="314"/>
            <ac:spMk id="3" creationId="{00000000-0000-0000-0000-000000000000}"/>
          </ac:spMkLst>
        </pc:spChg>
      </pc:sldChg>
      <pc:sldChg chg="modSp mod">
        <pc:chgData name="Berry, Carlotta" userId="a703e67a-bb3b-4e12-aaed-2220713a9b5d" providerId="ADAL" clId="{23183512-EF38-4B07-AE39-5B545B286A13}" dt="2022-01-03T03:16:42.060" v="116" actId="1037"/>
        <pc:sldMkLst>
          <pc:docMk/>
          <pc:sldMk cId="544512415" sldId="319"/>
        </pc:sldMkLst>
        <pc:spChg chg="mod">
          <ac:chgData name="Berry, Carlotta" userId="a703e67a-bb3b-4e12-aaed-2220713a9b5d" providerId="ADAL" clId="{23183512-EF38-4B07-AE39-5B545B286A13}" dt="2022-01-03T03:16:36.908" v="79" actId="14100"/>
          <ac:spMkLst>
            <pc:docMk/>
            <pc:sldMk cId="544512415" sldId="319"/>
            <ac:spMk id="3" creationId="{50992E9A-78B3-43BC-9646-43377C666283}"/>
          </ac:spMkLst>
        </pc:spChg>
        <pc:spChg chg="mod">
          <ac:chgData name="Berry, Carlotta" userId="a703e67a-bb3b-4e12-aaed-2220713a9b5d" providerId="ADAL" clId="{23183512-EF38-4B07-AE39-5B545B286A13}" dt="2022-01-03T03:16:42.060" v="116" actId="1037"/>
          <ac:spMkLst>
            <pc:docMk/>
            <pc:sldMk cId="544512415" sldId="319"/>
            <ac:spMk id="4" creationId="{8CFD1F89-BAAA-43C3-BF33-AB90DDBC23B0}"/>
          </ac:spMkLst>
        </pc:spChg>
      </pc:sldChg>
      <pc:sldChg chg="del">
        <pc:chgData name="Berry, Carlotta" userId="a703e67a-bb3b-4e12-aaed-2220713a9b5d" providerId="ADAL" clId="{23183512-EF38-4B07-AE39-5B545B286A13}" dt="2022-01-03T01:39:24.559" v="3" actId="47"/>
        <pc:sldMkLst>
          <pc:docMk/>
          <pc:sldMk cId="2939706971" sldId="326"/>
        </pc:sldMkLst>
      </pc:sldChg>
      <pc:sldChg chg="addSp delSp modSp del mod modAnim">
        <pc:chgData name="Berry, Carlotta" userId="a703e67a-bb3b-4e12-aaed-2220713a9b5d" providerId="ADAL" clId="{23183512-EF38-4B07-AE39-5B545B286A13}" dt="2022-01-07T16:07:45.597" v="1289" actId="47"/>
        <pc:sldMkLst>
          <pc:docMk/>
          <pc:sldMk cId="2083998706" sldId="328"/>
        </pc:sldMkLst>
        <pc:spChg chg="add del mod">
          <ac:chgData name="Berry, Carlotta" userId="a703e67a-bb3b-4e12-aaed-2220713a9b5d" providerId="ADAL" clId="{23183512-EF38-4B07-AE39-5B545B286A13}" dt="2022-01-06T18:42:08.156" v="1033"/>
          <ac:spMkLst>
            <pc:docMk/>
            <pc:sldMk cId="2083998706" sldId="328"/>
            <ac:spMk id="5" creationId="{642E2A2B-ABAB-4F82-815B-8AB54EDBA16C}"/>
          </ac:spMkLst>
        </pc:spChg>
        <pc:picChg chg="del">
          <ac:chgData name="Berry, Carlotta" userId="a703e67a-bb3b-4e12-aaed-2220713a9b5d" providerId="ADAL" clId="{23183512-EF38-4B07-AE39-5B545B286A13}" dt="2022-01-06T18:35:36.596" v="1032" actId="478"/>
          <ac:picMkLst>
            <pc:docMk/>
            <pc:sldMk cId="2083998706" sldId="328"/>
            <ac:picMk id="4" creationId="{00000000-0000-0000-0000-000000000000}"/>
          </ac:picMkLst>
        </pc:picChg>
        <pc:picChg chg="add mod">
          <ac:chgData name="Berry, Carlotta" userId="a703e67a-bb3b-4e12-aaed-2220713a9b5d" providerId="ADAL" clId="{23183512-EF38-4B07-AE39-5B545B286A13}" dt="2022-01-06T18:42:21.288" v="1035" actId="1076"/>
          <ac:picMkLst>
            <pc:docMk/>
            <pc:sldMk cId="2083998706" sldId="328"/>
            <ac:picMk id="6" creationId="{133515B4-A3D0-4CB0-84A5-5C0B98F91150}"/>
          </ac:picMkLst>
        </pc:picChg>
      </pc:sldChg>
      <pc:sldChg chg="modSp del mod">
        <pc:chgData name="Berry, Carlotta" userId="a703e67a-bb3b-4e12-aaed-2220713a9b5d" providerId="ADAL" clId="{23183512-EF38-4B07-AE39-5B545B286A13}" dt="2022-01-07T16:07:45.597" v="1289" actId="47"/>
        <pc:sldMkLst>
          <pc:docMk/>
          <pc:sldMk cId="567094618" sldId="331"/>
        </pc:sldMkLst>
        <pc:spChg chg="mod">
          <ac:chgData name="Berry, Carlotta" userId="a703e67a-bb3b-4e12-aaed-2220713a9b5d" providerId="ADAL" clId="{23183512-EF38-4B07-AE39-5B545B286A13}" dt="2022-01-03T03:14:46.433" v="63" actId="20577"/>
          <ac:spMkLst>
            <pc:docMk/>
            <pc:sldMk cId="567094618" sldId="331"/>
            <ac:spMk id="2" creationId="{00000000-0000-0000-0000-000000000000}"/>
          </ac:spMkLst>
        </pc:spChg>
      </pc:sldChg>
      <pc:sldChg chg="delSp modSp mod">
        <pc:chgData name="Berry, Carlotta" userId="a703e67a-bb3b-4e12-aaed-2220713a9b5d" providerId="ADAL" clId="{23183512-EF38-4B07-AE39-5B545B286A13}" dt="2022-01-03T01:38:40.829" v="1" actId="14100"/>
        <pc:sldMkLst>
          <pc:docMk/>
          <pc:sldMk cId="3311617904" sldId="345"/>
        </pc:sldMkLst>
        <pc:spChg chg="mod">
          <ac:chgData name="Berry, Carlotta" userId="a703e67a-bb3b-4e12-aaed-2220713a9b5d" providerId="ADAL" clId="{23183512-EF38-4B07-AE39-5B545B286A13}" dt="2022-01-03T01:38:40.829" v="1" actId="14100"/>
          <ac:spMkLst>
            <pc:docMk/>
            <pc:sldMk cId="3311617904" sldId="345"/>
            <ac:spMk id="5" creationId="{00000000-0000-0000-0000-000000000000}"/>
          </ac:spMkLst>
        </pc:spChg>
        <pc:picChg chg="del">
          <ac:chgData name="Berry, Carlotta" userId="a703e67a-bb3b-4e12-aaed-2220713a9b5d" providerId="ADAL" clId="{23183512-EF38-4B07-AE39-5B545B286A13}" dt="2022-01-03T01:38:37.050" v="0" actId="478"/>
          <ac:picMkLst>
            <pc:docMk/>
            <pc:sldMk cId="3311617904" sldId="345"/>
            <ac:picMk id="8" creationId="{00000000-0000-0000-0000-000000000000}"/>
          </ac:picMkLst>
        </pc:picChg>
      </pc:sldChg>
      <pc:sldChg chg="ord">
        <pc:chgData name="Berry, Carlotta" userId="a703e67a-bb3b-4e12-aaed-2220713a9b5d" providerId="ADAL" clId="{23183512-EF38-4B07-AE39-5B545B286A13}" dt="2022-01-03T01:40:34.661" v="7"/>
        <pc:sldMkLst>
          <pc:docMk/>
          <pc:sldMk cId="2195271427" sldId="348"/>
        </pc:sldMkLst>
      </pc:sldChg>
      <pc:sldChg chg="modSp mod">
        <pc:chgData name="Berry, Carlotta" userId="a703e67a-bb3b-4e12-aaed-2220713a9b5d" providerId="ADAL" clId="{23183512-EF38-4B07-AE39-5B545B286A13}" dt="2022-01-03T03:13:55.939" v="45" actId="1036"/>
        <pc:sldMkLst>
          <pc:docMk/>
          <pc:sldMk cId="2929092291" sldId="354"/>
        </pc:sldMkLst>
        <pc:spChg chg="mod">
          <ac:chgData name="Berry, Carlotta" userId="a703e67a-bb3b-4e12-aaed-2220713a9b5d" providerId="ADAL" clId="{23183512-EF38-4B07-AE39-5B545B286A13}" dt="2022-01-03T03:13:55.939" v="45" actId="1036"/>
          <ac:spMkLst>
            <pc:docMk/>
            <pc:sldMk cId="2929092291" sldId="354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45.119" v="5" actId="2696"/>
        <pc:sldMkLst>
          <pc:docMk/>
          <pc:sldMk cId="240170507" sldId="373"/>
        </pc:sldMkLst>
      </pc:sldChg>
      <pc:sldChg chg="modSp add del mod ord">
        <pc:chgData name="Berry, Carlotta" userId="a703e67a-bb3b-4e12-aaed-2220713a9b5d" providerId="ADAL" clId="{23183512-EF38-4B07-AE39-5B545B286A13}" dt="2022-01-07T16:07:45.597" v="1289" actId="47"/>
        <pc:sldMkLst>
          <pc:docMk/>
          <pc:sldMk cId="3821104850" sldId="373"/>
        </pc:sldMkLst>
        <pc:spChg chg="mod">
          <ac:chgData name="Berry, Carlotta" userId="a703e67a-bb3b-4e12-aaed-2220713a9b5d" providerId="ADAL" clId="{23183512-EF38-4B07-AE39-5B545B286A13}" dt="2022-01-04T00:30:23.100" v="139" actId="6549"/>
          <ac:spMkLst>
            <pc:docMk/>
            <pc:sldMk cId="3821104850" sldId="373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10.086" v="2" actId="2696"/>
        <pc:sldMkLst>
          <pc:docMk/>
          <pc:sldMk cId="16797135" sldId="374"/>
        </pc:sldMkLst>
      </pc:sldChg>
      <pc:sldChg chg="add">
        <pc:chgData name="Berry, Carlotta" userId="a703e67a-bb3b-4e12-aaed-2220713a9b5d" providerId="ADAL" clId="{23183512-EF38-4B07-AE39-5B545B286A13}" dt="2022-01-03T01:39:38.589" v="4"/>
        <pc:sldMkLst>
          <pc:docMk/>
          <pc:sldMk cId="3631809031" sldId="374"/>
        </pc:sldMkLst>
      </pc:sldChg>
      <pc:sldChg chg="modSp mod">
        <pc:chgData name="Berry, Carlotta" userId="a703e67a-bb3b-4e12-aaed-2220713a9b5d" providerId="ADAL" clId="{23183512-EF38-4B07-AE39-5B545B286A13}" dt="2022-01-03T03:15:25.613" v="78" actId="20577"/>
        <pc:sldMkLst>
          <pc:docMk/>
          <pc:sldMk cId="2314159271" sldId="376"/>
        </pc:sldMkLst>
        <pc:spChg chg="mod">
          <ac:chgData name="Berry, Carlotta" userId="a703e67a-bb3b-4e12-aaed-2220713a9b5d" providerId="ADAL" clId="{23183512-EF38-4B07-AE39-5B545B286A13}" dt="2022-01-03T03:15:25.613" v="78" actId="20577"/>
          <ac:spMkLst>
            <pc:docMk/>
            <pc:sldMk cId="2314159271" sldId="376"/>
            <ac:spMk id="2" creationId="{EAD9CF42-E0DF-4AF7-B4E8-12FFA26E8925}"/>
          </ac:spMkLst>
        </pc:spChg>
      </pc:sldChg>
      <pc:sldChg chg="modSp del mod">
        <pc:chgData name="Berry, Carlotta" userId="a703e67a-bb3b-4e12-aaed-2220713a9b5d" providerId="ADAL" clId="{23183512-EF38-4B07-AE39-5B545B286A13}" dt="2022-01-07T16:07:45.597" v="1289" actId="47"/>
        <pc:sldMkLst>
          <pc:docMk/>
          <pc:sldMk cId="862210823" sldId="377"/>
        </pc:sldMkLst>
        <pc:spChg chg="mod">
          <ac:chgData name="Berry, Carlotta" userId="a703e67a-bb3b-4e12-aaed-2220713a9b5d" providerId="ADAL" clId="{23183512-EF38-4B07-AE39-5B545B286A13}" dt="2022-01-03T16:20:13.988" v="122" actId="20577"/>
          <ac:spMkLst>
            <pc:docMk/>
            <pc:sldMk cId="862210823" sldId="377"/>
            <ac:spMk id="2" creationId="{EAD9CF42-E0DF-4AF7-B4E8-12FFA26E8925}"/>
          </ac:spMkLst>
        </pc:spChg>
      </pc:sldChg>
      <pc:sldChg chg="modSp del mod">
        <pc:chgData name="Berry, Carlotta" userId="a703e67a-bb3b-4e12-aaed-2220713a9b5d" providerId="ADAL" clId="{23183512-EF38-4B07-AE39-5B545B286A13}" dt="2022-01-07T16:07:45.597" v="1289" actId="47"/>
        <pc:sldMkLst>
          <pc:docMk/>
          <pc:sldMk cId="64237210" sldId="379"/>
        </pc:sldMkLst>
        <pc:spChg chg="mod">
          <ac:chgData name="Berry, Carlotta" userId="a703e67a-bb3b-4e12-aaed-2220713a9b5d" providerId="ADAL" clId="{23183512-EF38-4B07-AE39-5B545B286A13}" dt="2022-01-03T16:20:10.407" v="121" actId="20577"/>
          <ac:spMkLst>
            <pc:docMk/>
            <pc:sldMk cId="64237210" sldId="379"/>
            <ac:spMk id="2" creationId="{EAD9CF42-E0DF-4AF7-B4E8-12FFA26E8925}"/>
          </ac:spMkLst>
        </pc:spChg>
      </pc:sldChg>
      <pc:sldChg chg="modSp del mod">
        <pc:chgData name="Berry, Carlotta" userId="a703e67a-bb3b-4e12-aaed-2220713a9b5d" providerId="ADAL" clId="{23183512-EF38-4B07-AE39-5B545B286A13}" dt="2022-01-07T16:07:45.597" v="1289" actId="47"/>
        <pc:sldMkLst>
          <pc:docMk/>
          <pc:sldMk cId="945714967" sldId="380"/>
        </pc:sldMkLst>
        <pc:spChg chg="mod">
          <ac:chgData name="Berry, Carlotta" userId="a703e67a-bb3b-4e12-aaed-2220713a9b5d" providerId="ADAL" clId="{23183512-EF38-4B07-AE39-5B545B286A13}" dt="2022-01-03T03:14:57.542" v="64" actId="20577"/>
          <ac:spMkLst>
            <pc:docMk/>
            <pc:sldMk cId="945714967" sldId="380"/>
            <ac:spMk id="2" creationId="{EAD9CF42-E0DF-4AF7-B4E8-12FFA26E8925}"/>
          </ac:spMkLst>
        </pc:spChg>
      </pc:sldChg>
      <pc:sldChg chg="del">
        <pc:chgData name="Berry, Carlotta" userId="a703e67a-bb3b-4e12-aaed-2220713a9b5d" providerId="ADAL" clId="{23183512-EF38-4B07-AE39-5B545B286A13}" dt="2022-01-07T16:07:45.597" v="1289" actId="47"/>
        <pc:sldMkLst>
          <pc:docMk/>
          <pc:sldMk cId="1317137596" sldId="382"/>
        </pc:sldMkLst>
      </pc:sldChg>
      <pc:sldChg chg="addSp delSp modSp del mod modAnim">
        <pc:chgData name="Berry, Carlotta" userId="a703e67a-bb3b-4e12-aaed-2220713a9b5d" providerId="ADAL" clId="{23183512-EF38-4B07-AE39-5B545B286A13}" dt="2022-01-07T16:07:45.597" v="1289" actId="47"/>
        <pc:sldMkLst>
          <pc:docMk/>
          <pc:sldMk cId="2815824632" sldId="383"/>
        </pc:sldMkLst>
        <pc:spChg chg="del">
          <ac:chgData name="Berry, Carlotta" userId="a703e67a-bb3b-4e12-aaed-2220713a9b5d" providerId="ADAL" clId="{23183512-EF38-4B07-AE39-5B545B286A13}" dt="2022-01-03T05:16:16.332" v="117"/>
          <ac:spMkLst>
            <pc:docMk/>
            <pc:sldMk cId="2815824632" sldId="383"/>
            <ac:spMk id="4" creationId="{F2A464A8-6FED-4429-80EA-7DD97EE70769}"/>
          </ac:spMkLst>
        </pc:spChg>
        <pc:picChg chg="add mod">
          <ac:chgData name="Berry, Carlotta" userId="a703e67a-bb3b-4e12-aaed-2220713a9b5d" providerId="ADAL" clId="{23183512-EF38-4B07-AE39-5B545B286A13}" dt="2022-01-03T05:16:33.452" v="120" actId="1076"/>
          <ac:picMkLst>
            <pc:docMk/>
            <pc:sldMk cId="2815824632" sldId="383"/>
            <ac:picMk id="3" creationId="{905D466A-D1B6-44E8-9D82-2A199ACC9351}"/>
          </ac:picMkLst>
        </pc:picChg>
      </pc:sldChg>
      <pc:sldChg chg="addSp delSp modSp del mod modAnim">
        <pc:chgData name="Berry, Carlotta" userId="a703e67a-bb3b-4e12-aaed-2220713a9b5d" providerId="ADAL" clId="{23183512-EF38-4B07-AE39-5B545B286A13}" dt="2022-01-07T16:07:45.597" v="1289" actId="47"/>
        <pc:sldMkLst>
          <pc:docMk/>
          <pc:sldMk cId="4041446010" sldId="384"/>
        </pc:sldMkLst>
        <pc:spChg chg="del">
          <ac:chgData name="Berry, Carlotta" userId="a703e67a-bb3b-4e12-aaed-2220713a9b5d" providerId="ADAL" clId="{23183512-EF38-4B07-AE39-5B545B286A13}" dt="2022-01-04T02:14:57.395" v="142"/>
          <ac:spMkLst>
            <pc:docMk/>
            <pc:sldMk cId="4041446010" sldId="384"/>
            <ac:spMk id="4" creationId="{FBEB0B13-450A-4A4E-B81E-7A8E2ABFDA0A}"/>
          </ac:spMkLst>
        </pc:spChg>
        <pc:picChg chg="add mod">
          <ac:chgData name="Berry, Carlotta" userId="a703e67a-bb3b-4e12-aaed-2220713a9b5d" providerId="ADAL" clId="{23183512-EF38-4B07-AE39-5B545B286A13}" dt="2022-01-04T02:16:17.825" v="146" actId="1076"/>
          <ac:picMkLst>
            <pc:docMk/>
            <pc:sldMk cId="4041446010" sldId="384"/>
            <ac:picMk id="3" creationId="{1717A98E-39BF-4058-836E-94857E80C7CD}"/>
          </ac:picMkLst>
        </pc:picChg>
      </pc:sldChg>
      <pc:sldChg chg="add">
        <pc:chgData name="Berry, Carlotta" userId="a703e67a-bb3b-4e12-aaed-2220713a9b5d" providerId="ADAL" clId="{23183512-EF38-4B07-AE39-5B545B286A13}" dt="2022-01-05T18:18:45.854" v="147"/>
        <pc:sldMkLst>
          <pc:docMk/>
          <pc:sldMk cId="4068902188" sldId="385"/>
        </pc:sldMkLst>
      </pc:sldChg>
      <pc:sldChg chg="modSp add mod">
        <pc:chgData name="Berry, Carlotta" userId="a703e67a-bb3b-4e12-aaed-2220713a9b5d" providerId="ADAL" clId="{23183512-EF38-4B07-AE39-5B545B286A13}" dt="2022-01-05T18:27:06.446" v="1021" actId="6549"/>
        <pc:sldMkLst>
          <pc:docMk/>
          <pc:sldMk cId="2696719848" sldId="386"/>
        </pc:sldMkLst>
        <pc:spChg chg="mod">
          <ac:chgData name="Berry, Carlotta" userId="a703e67a-bb3b-4e12-aaed-2220713a9b5d" providerId="ADAL" clId="{23183512-EF38-4B07-AE39-5B545B286A13}" dt="2022-01-05T18:27:06.446" v="1021" actId="6549"/>
          <ac:spMkLst>
            <pc:docMk/>
            <pc:sldMk cId="2696719848" sldId="386"/>
            <ac:spMk id="3" creationId="{00000000-0000-0000-0000-000000000000}"/>
          </ac:spMkLst>
        </pc:spChg>
      </pc:sldChg>
      <pc:sldChg chg="addSp delSp modSp new del mod modClrScheme chgLayout">
        <pc:chgData name="Berry, Carlotta" userId="a703e67a-bb3b-4e12-aaed-2220713a9b5d" providerId="ADAL" clId="{23183512-EF38-4B07-AE39-5B545B286A13}" dt="2022-01-07T16:07:45.597" v="1289" actId="47"/>
        <pc:sldMkLst>
          <pc:docMk/>
          <pc:sldMk cId="1078905927" sldId="387"/>
        </pc:sldMkLst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2" creationId="{8CDEEB9E-D474-41D0-8EBA-BD1E14EFBB32}"/>
          </ac:spMkLst>
        </pc:spChg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3" creationId="{7762B842-411B-40CF-85D7-F4360C7A4E0B}"/>
          </ac:spMkLst>
        </pc:spChg>
        <pc:spChg chg="add mod">
          <ac:chgData name="Berry, Carlotta" userId="a703e67a-bb3b-4e12-aaed-2220713a9b5d" providerId="ADAL" clId="{23183512-EF38-4B07-AE39-5B545B286A13}" dt="2022-01-06T19:08:20.949" v="1039" actId="13822"/>
          <ac:spMkLst>
            <pc:docMk/>
            <pc:sldMk cId="1078905927" sldId="387"/>
            <ac:spMk id="4" creationId="{1A609B22-B05A-4151-B352-5C34F2CEBE37}"/>
          </ac:spMkLst>
        </pc:spChg>
      </pc:sldChg>
      <pc:sldChg chg="addSp delSp modSp new del mod modAnim">
        <pc:chgData name="Berry, Carlotta" userId="a703e67a-bb3b-4e12-aaed-2220713a9b5d" providerId="ADAL" clId="{23183512-EF38-4B07-AE39-5B545B286A13}" dt="2022-01-07T16:07:45.597" v="1289" actId="47"/>
        <pc:sldMkLst>
          <pc:docMk/>
          <pc:sldMk cId="428723740" sldId="388"/>
        </pc:sldMkLst>
        <pc:spChg chg="mod">
          <ac:chgData name="Berry, Carlotta" userId="a703e67a-bb3b-4e12-aaed-2220713a9b5d" providerId="ADAL" clId="{23183512-EF38-4B07-AE39-5B545B286A13}" dt="2022-01-06T19:10:24.726" v="1080" actId="20577"/>
          <ac:spMkLst>
            <pc:docMk/>
            <pc:sldMk cId="428723740" sldId="388"/>
            <ac:spMk id="2" creationId="{10B49A62-86E1-4D12-8C15-39F9944D6DD8}"/>
          </ac:spMkLst>
        </pc:spChg>
        <pc:spChg chg="del">
          <ac:chgData name="Berry, Carlotta" userId="a703e67a-bb3b-4e12-aaed-2220713a9b5d" providerId="ADAL" clId="{23183512-EF38-4B07-AE39-5B545B286A13}" dt="2022-01-06T19:10:55.432" v="1081"/>
          <ac:spMkLst>
            <pc:docMk/>
            <pc:sldMk cId="428723740" sldId="388"/>
            <ac:spMk id="3" creationId="{1BE8E7A3-E281-4697-AB3E-736E573086BD}"/>
          </ac:spMkLst>
        </pc:spChg>
        <pc:picChg chg="add mod">
          <ac:chgData name="Berry, Carlotta" userId="a703e67a-bb3b-4e12-aaed-2220713a9b5d" providerId="ADAL" clId="{23183512-EF38-4B07-AE39-5B545B286A13}" dt="2022-01-06T19:10:59.884" v="1083" actId="1076"/>
          <ac:picMkLst>
            <pc:docMk/>
            <pc:sldMk cId="428723740" sldId="388"/>
            <ac:picMk id="4" creationId="{C7E92DC7-A7B0-464F-A10A-83CF1E581C07}"/>
          </ac:picMkLst>
        </pc:picChg>
      </pc:sldChg>
      <pc:sldChg chg="addSp delSp modSp add del mod ord delAnim modAnim">
        <pc:chgData name="Berry, Carlotta" userId="a703e67a-bb3b-4e12-aaed-2220713a9b5d" providerId="ADAL" clId="{23183512-EF38-4B07-AE39-5B545B286A13}" dt="2022-01-07T16:07:45.597" v="1289" actId="47"/>
        <pc:sldMkLst>
          <pc:docMk/>
          <pc:sldMk cId="2320596057" sldId="389"/>
        </pc:sldMkLst>
        <pc:spChg chg="mod">
          <ac:chgData name="Berry, Carlotta" userId="a703e67a-bb3b-4e12-aaed-2220713a9b5d" providerId="ADAL" clId="{23183512-EF38-4B07-AE39-5B545B286A13}" dt="2022-01-07T15:45:21.931" v="1268" actId="20577"/>
          <ac:spMkLst>
            <pc:docMk/>
            <pc:sldMk cId="2320596057" sldId="389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5:03.005" v="1253"/>
          <ac:spMkLst>
            <pc:docMk/>
            <pc:sldMk cId="2320596057" sldId="389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5:03.005" v="1253"/>
          <ac:picMkLst>
            <pc:docMk/>
            <pc:sldMk cId="2320596057" sldId="389"/>
            <ac:picMk id="5" creationId="{E239DEB4-C2AE-46FD-BB2E-8D59F24BD8E6}"/>
          </ac:picMkLst>
        </pc:picChg>
        <pc:picChg chg="del">
          <ac:chgData name="Berry, Carlotta" userId="a703e67a-bb3b-4e12-aaed-2220713a9b5d" providerId="ADAL" clId="{23183512-EF38-4B07-AE39-5B545B286A13}" dt="2022-01-07T15:40:53.468" v="1107" actId="478"/>
          <ac:picMkLst>
            <pc:docMk/>
            <pc:sldMk cId="2320596057" sldId="389"/>
            <ac:picMk id="6" creationId="{133515B4-A3D0-4CB0-84A5-5C0B98F91150}"/>
          </ac:picMkLst>
        </pc:picChg>
      </pc:sldChg>
      <pc:sldChg chg="addSp delSp modSp add del mod delAnim modAnim">
        <pc:chgData name="Berry, Carlotta" userId="a703e67a-bb3b-4e12-aaed-2220713a9b5d" providerId="ADAL" clId="{23183512-EF38-4B07-AE39-5B545B286A13}" dt="2022-01-07T16:07:45.597" v="1289" actId="47"/>
        <pc:sldMkLst>
          <pc:docMk/>
          <pc:sldMk cId="2642024046" sldId="390"/>
        </pc:sldMkLst>
        <pc:spChg chg="mod">
          <ac:chgData name="Berry, Carlotta" userId="a703e67a-bb3b-4e12-aaed-2220713a9b5d" providerId="ADAL" clId="{23183512-EF38-4B07-AE39-5B545B286A13}" dt="2022-01-07T15:42:23.942" v="1197" actId="20577"/>
          <ac:spMkLst>
            <pc:docMk/>
            <pc:sldMk cId="2642024046" sldId="390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14.414" v="1180"/>
          <ac:spMkLst>
            <pc:docMk/>
            <pc:sldMk cId="2642024046" sldId="390"/>
            <ac:spMk id="4" creationId="{846F3E23-B788-43D7-A08E-CBFC01865548}"/>
          </ac:spMkLst>
        </pc:spChg>
        <pc:picChg chg="add mod">
          <ac:chgData name="Berry, Carlotta" userId="a703e67a-bb3b-4e12-aaed-2220713a9b5d" providerId="ADAL" clId="{23183512-EF38-4B07-AE39-5B545B286A13}" dt="2022-01-07T15:42:14.414" v="1180"/>
          <ac:picMkLst>
            <pc:docMk/>
            <pc:sldMk cId="2642024046" sldId="390"/>
            <ac:picMk id="5" creationId="{6CED5CCE-0B06-46F3-A345-D8A8CA6DD0DC}"/>
          </ac:picMkLst>
        </pc:picChg>
        <pc:picChg chg="del">
          <ac:chgData name="Berry, Carlotta" userId="a703e67a-bb3b-4e12-aaed-2220713a9b5d" providerId="ADAL" clId="{23183512-EF38-4B07-AE39-5B545B286A13}" dt="2022-01-07T15:41:42.639" v="1179" actId="478"/>
          <ac:picMkLst>
            <pc:docMk/>
            <pc:sldMk cId="2642024046" sldId="390"/>
            <ac:picMk id="6" creationId="{133515B4-A3D0-4CB0-84A5-5C0B98F91150}"/>
          </ac:picMkLst>
        </pc:picChg>
      </pc:sldChg>
      <pc:sldChg chg="addSp delSp modSp add del mod ord delAnim modAnim">
        <pc:chgData name="Berry, Carlotta" userId="a703e67a-bb3b-4e12-aaed-2220713a9b5d" providerId="ADAL" clId="{23183512-EF38-4B07-AE39-5B545B286A13}" dt="2022-01-07T16:07:45.597" v="1289" actId="47"/>
        <pc:sldMkLst>
          <pc:docMk/>
          <pc:sldMk cId="2867781647" sldId="391"/>
        </pc:sldMkLst>
        <pc:spChg chg="mod">
          <ac:chgData name="Berry, Carlotta" userId="a703e67a-bb3b-4e12-aaed-2220713a9b5d" providerId="ADAL" clId="{23183512-EF38-4B07-AE39-5B545B286A13}" dt="2022-01-07T15:42:31.295" v="1211" actId="20577"/>
          <ac:spMkLst>
            <pc:docMk/>
            <pc:sldMk cId="2867781647" sldId="391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37.084" v="1212"/>
          <ac:spMkLst>
            <pc:docMk/>
            <pc:sldMk cId="2867781647" sldId="391"/>
            <ac:spMk id="4" creationId="{19EB0436-0148-4EB8-9545-D8B324344AE8}"/>
          </ac:spMkLst>
        </pc:spChg>
        <pc:picChg chg="add mod">
          <ac:chgData name="Berry, Carlotta" userId="a703e67a-bb3b-4e12-aaed-2220713a9b5d" providerId="ADAL" clId="{23183512-EF38-4B07-AE39-5B545B286A13}" dt="2022-01-07T15:42:37.084" v="1212"/>
          <ac:picMkLst>
            <pc:docMk/>
            <pc:sldMk cId="2867781647" sldId="391"/>
            <ac:picMk id="5" creationId="{82B26BA9-F9EE-40F4-9958-4EA2C069D4A5}"/>
          </ac:picMkLst>
        </pc:picChg>
        <pc:picChg chg="del">
          <ac:chgData name="Berry, Carlotta" userId="a703e67a-bb3b-4e12-aaed-2220713a9b5d" providerId="ADAL" clId="{23183512-EF38-4B07-AE39-5B545B286A13}" dt="2022-01-07T15:41:40.255" v="1178" actId="478"/>
          <ac:picMkLst>
            <pc:docMk/>
            <pc:sldMk cId="2867781647" sldId="391"/>
            <ac:picMk id="6" creationId="{133515B4-A3D0-4CB0-84A5-5C0B98F91150}"/>
          </ac:picMkLst>
        </pc:picChg>
      </pc:sldChg>
      <pc:sldChg chg="addSp delSp modSp add del mod ord modAnim">
        <pc:chgData name="Berry, Carlotta" userId="a703e67a-bb3b-4e12-aaed-2220713a9b5d" providerId="ADAL" clId="{23183512-EF38-4B07-AE39-5B545B286A13}" dt="2022-01-07T16:07:45.597" v="1289" actId="47"/>
        <pc:sldMkLst>
          <pc:docMk/>
          <pc:sldMk cId="2235642459" sldId="392"/>
        </pc:sldMkLst>
        <pc:spChg chg="mod">
          <ac:chgData name="Berry, Carlotta" userId="a703e67a-bb3b-4e12-aaed-2220713a9b5d" providerId="ADAL" clId="{23183512-EF38-4B07-AE39-5B545B286A13}" dt="2022-01-07T15:45:29.356" v="1282" actId="20577"/>
          <ac:spMkLst>
            <pc:docMk/>
            <pc:sldMk cId="2235642459" sldId="392"/>
            <ac:spMk id="2" creationId="{00000000-0000-0000-0000-000000000000}"/>
          </ac:spMkLst>
        </pc:spChg>
        <pc:spChg chg="del">
          <ac:chgData name="Berry, Carlotta" userId="a703e67a-bb3b-4e12-aaed-2220713a9b5d" providerId="ADAL" clId="{23183512-EF38-4B07-AE39-5B545B286A13}" dt="2022-01-07T15:48:20.106" v="1283"/>
          <ac:spMkLst>
            <pc:docMk/>
            <pc:sldMk cId="2235642459" sldId="392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8:28.871" v="1286" actId="14100"/>
          <ac:picMkLst>
            <pc:docMk/>
            <pc:sldMk cId="2235642459" sldId="392"/>
            <ac:picMk id="3" creationId="{3A2D1AE0-E617-4AEC-A8F0-D0ABA086C2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4011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EB63C245-C1B8-4FA4-91B8-C8C13053027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4011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608DE33B-29E9-4E4B-B75C-3BB1D047B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49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DD80C517-5073-4B47-9E81-CAAB6C89379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6" tIns="48328" rIns="96656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2"/>
            <a:ext cx="5852160" cy="4320540"/>
          </a:xfrm>
          <a:prstGeom prst="rect">
            <a:avLst/>
          </a:prstGeom>
        </p:spPr>
        <p:txBody>
          <a:bodyPr vert="horz" lIns="96656" tIns="48328" rIns="96656" bIns="483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97C35A58-A925-4E72-8D4D-4D1B88EEA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1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5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Paradigms for organizing robot intelligence</a:t>
            </a:r>
          </a:p>
          <a:p>
            <a:pPr defTabSz="966554">
              <a:defRPr/>
            </a:pPr>
            <a:r>
              <a:rPr lang="en-US" sz="1000" dirty="0"/>
              <a:t>A paradigm is a philosophy or set of assumptions and/or techniques which characterize an approach to a class of problems.  There are three paradigms for organizing intelligence in robots hierarchical, reactive (behavior-based) and hybrid deliberative/reactive</a:t>
            </a:r>
          </a:p>
          <a:p>
            <a:pPr defTabSz="966554">
              <a:defRPr/>
            </a:pPr>
            <a:endParaRPr lang="en-US" sz="1000" dirty="0"/>
          </a:p>
          <a:p>
            <a:pPr defTabSz="966554">
              <a:defRPr/>
            </a:pPr>
            <a:r>
              <a:rPr lang="en-US" sz="1000" dirty="0"/>
              <a:t>http://www.smashingrobotics.com/design-concepts-and-control-of-automatic-systems/</a:t>
            </a:r>
          </a:p>
          <a:p>
            <a:pPr defTabSz="966554">
              <a:defRPr/>
            </a:pPr>
            <a:r>
              <a:rPr lang="en-US" sz="1000" dirty="0"/>
              <a:t>http://www.smashingrobotics.com/standards-and-classifications-of-industrial-robots/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70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Hierarchical – oldest paradigm, top-down fashion, heavy on planning, very slow, I see a door, I decide to head toward it, I plot a course through the chairs, people have default schemas and behaviors, sensing data in one global world model,  SENSE-PLAN-ACT (S-A)</a:t>
            </a:r>
          </a:p>
          <a:p>
            <a:r>
              <a:rPr lang="en-US" sz="800" dirty="0"/>
              <a:t>Reactive – based upon cognitive psychology and biology, examine living examples of intelligence, threw out planning, the input to an act is the direct output of a sense, multiple instances of sense-act couplings in parallel, these concurrent processes are behaviors, move forward, reach a goal, turn 90 degrees, stimulus-response training in animals, B. F. Skinner, fast execution time, SENSE-ACT (S-A)</a:t>
            </a:r>
          </a:p>
          <a:p>
            <a:r>
              <a:rPr lang="en-US" sz="800" dirty="0"/>
              <a:t>Hybrid Deliberative/reactive – plans then decomposes a task into subtasks, then the robot executes like the reactive paradigm, Plan, Sense-Act (P, S-A)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9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/>
              <a:t>Perception Polar Plot</a:t>
            </a:r>
          </a:p>
          <a:p>
            <a:r>
              <a:rPr lang="en-US"/>
              <a:t>The perception plot is egocentric to eliminate a need for memory representation</a:t>
            </a:r>
          </a:p>
          <a:p>
            <a:r>
              <a:rPr lang="en-US"/>
              <a:t>Sonar 2 and 3 indicate that there is a wall and no need for memory or reasoning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6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basic type of control architecture, reactive control is the robot senses and then immediately acts.</a:t>
            </a:r>
          </a:p>
          <a:p>
            <a:r>
              <a:rPr lang="en-US"/>
              <a:t>This can transition to behavior based control when the behavior is time extended such as wall following or obstacle avoidance.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/>
              <a:t>Level 1:</a:t>
            </a:r>
            <a:r>
              <a:rPr lang="en-US" b="1" u="sng" baseline="0"/>
              <a:t> Wander</a:t>
            </a:r>
            <a:endParaRPr lang="en-US" b="1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1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45DC-DF34-41EE-9BD4-B4BB3F02DFA5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C539-77C9-44D0-AE9B-0D4A0587CA72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5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5A49F-1739-4BF7-BB44-7213EA6E191C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9653-39E3-4672-946F-1D90454EADD7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DE1E-C4D3-481C-B747-DA3C8BDD91D1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7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394F-F53A-4E85-9B0E-BE47DF2686EE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2A8A-000C-40A6-B34D-3E9B8E51EF3D}" type="datetime1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9A60-ABCB-48E6-98C4-C7C089859E37}" type="datetime1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4318-F056-4F20-9248-A38F1118FA44}" type="datetime1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A76D-0B8E-4491-9EF2-8654DC82A799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9EEB-92A4-45A8-B9E5-28A8C28255C7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7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33A6F-9248-4B16-AE5A-AC7385B66EA3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76200" y="76200"/>
            <a:ext cx="8991600" cy="6705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Berry\MERISVN\Marketing\rhit_title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7527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Berry\MERISVN\Marketing\BrochuresAndLogos\RH Robotics Logo-R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700" y="5943599"/>
            <a:ext cx="689309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MCj00974170000[1]"/>
          <p:cNvPicPr/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199" y="5958681"/>
            <a:ext cx="86487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61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ziAWAVaC4k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2556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Advanced Robotics Activity</a:t>
            </a:r>
            <a:br>
              <a:rPr lang="en-US" dirty="0"/>
            </a:br>
            <a:r>
              <a:rPr lang="en-US" dirty="0"/>
              <a:t>About the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7291"/>
            <a:ext cx="8229600" cy="4114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Juniors, Seniors, Graduate Students in Biomedical, Computer, Electrical, Mechanical, Software Engineering and Computer Science</a:t>
            </a:r>
          </a:p>
          <a:p>
            <a:r>
              <a:rPr lang="en-US" dirty="0"/>
              <a:t>Some students in robotics minor, robotics club or FIRST Robotics team mentors</a:t>
            </a:r>
          </a:p>
          <a:p>
            <a:r>
              <a:rPr lang="en-US" dirty="0"/>
              <a:t>Take courses in controls, mechatronics, microcontrollers, embedded systems, artificial intelligence, computer vision, image </a:t>
            </a:r>
            <a:r>
              <a:rPr lang="en-US" dirty="0" err="1"/>
              <a:t>processig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B22F5-E627-4BF8-B1A0-DF702F948186}"/>
              </a:ext>
            </a:extLst>
          </p:cNvPr>
          <p:cNvSpPr txBox="1"/>
          <p:nvPr/>
        </p:nvSpPr>
        <p:spPr>
          <a:xfrm>
            <a:off x="1897626" y="6032090"/>
            <a:ext cx="5545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800000"/>
                </a:solidFill>
                <a:latin typeface="Montserrat Black" panose="00000A00000000000000" pitchFamily="2" charset="0"/>
              </a:rPr>
              <a:t>Carlotta A. Berry, PhD</a:t>
            </a:r>
          </a:p>
        </p:txBody>
      </p:sp>
    </p:spTree>
    <p:extLst>
      <p:ext uri="{BB962C8B-B14F-4D97-AF65-F5344CB8AC3E}">
        <p14:creationId xmlns:p14="http://schemas.microsoft.com/office/powerpoint/2010/main" val="23078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040188" cy="955675"/>
          </a:xfrm>
        </p:spPr>
        <p:txBody>
          <a:bodyPr>
            <a:noAutofit/>
          </a:bodyPr>
          <a:lstStyle/>
          <a:p>
            <a:pPr algn="ctr"/>
            <a:r>
              <a:rPr lang="en-US"/>
              <a:t>Collide Behavior</a:t>
            </a:r>
          </a:p>
          <a:p>
            <a:pPr algn="ctr"/>
            <a:r>
              <a:rPr lang="en-US">
                <a:solidFill>
                  <a:srgbClr val="800000"/>
                </a:solidFill>
              </a:rPr>
              <a:t>Aggressive Kid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9817" y="2174875"/>
            <a:ext cx="3034953" cy="395128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879475"/>
          </a:xfrm>
        </p:spPr>
        <p:txBody>
          <a:bodyPr>
            <a:noAutofit/>
          </a:bodyPr>
          <a:lstStyle/>
          <a:p>
            <a:pPr algn="ctr"/>
            <a:r>
              <a:rPr lang="en-US" err="1"/>
              <a:t>RunAway</a:t>
            </a:r>
            <a:r>
              <a:rPr lang="en-US"/>
              <a:t> Behavior</a:t>
            </a:r>
          </a:p>
          <a:p>
            <a:pPr algn="ctr"/>
            <a:r>
              <a:rPr lang="en-US">
                <a:solidFill>
                  <a:srgbClr val="800000"/>
                </a:solidFill>
              </a:rPr>
              <a:t>Shy Kid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233671"/>
            <a:ext cx="4041775" cy="3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7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Schemes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879475"/>
          </a:xfrm>
        </p:spPr>
        <p:txBody>
          <a:bodyPr>
            <a:noAutofit/>
          </a:bodyPr>
          <a:lstStyle/>
          <a:p>
            <a:pPr algn="ctr"/>
            <a:r>
              <a:rPr lang="en-US"/>
              <a:t>Bang-Bang (On-Off)</a:t>
            </a:r>
          </a:p>
          <a:p>
            <a:pPr algn="ctr"/>
            <a:r>
              <a:rPr lang="en-US"/>
              <a:t>Collide Behavior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567164"/>
          </a:xfrm>
        </p:spPr>
        <p:txBody>
          <a:bodyPr/>
          <a:lstStyle/>
          <a:p>
            <a:r>
              <a:rPr lang="en-US" dirty="0"/>
              <a:t>Controller turns </a:t>
            </a:r>
            <a:r>
              <a:rPr lang="en-US" b="1" dirty="0">
                <a:solidFill>
                  <a:srgbClr val="800000"/>
                </a:solidFill>
              </a:rPr>
              <a:t>ON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when the error is in a given band, stops motor</a:t>
            </a:r>
          </a:p>
          <a:p>
            <a:r>
              <a:rPr lang="en-US" dirty="0"/>
              <a:t>Controller turns </a:t>
            </a:r>
            <a:r>
              <a:rPr lang="en-US" b="1" dirty="0">
                <a:solidFill>
                  <a:srgbClr val="800000"/>
                </a:solidFill>
              </a:rPr>
              <a:t>OFF </a:t>
            </a:r>
            <a:r>
              <a:rPr lang="en-US" dirty="0"/>
              <a:t>when the error is outside the given band, motors on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371600"/>
            <a:ext cx="4041775" cy="803275"/>
          </a:xfrm>
        </p:spPr>
        <p:txBody>
          <a:bodyPr>
            <a:noAutofit/>
          </a:bodyPr>
          <a:lstStyle/>
          <a:p>
            <a:pPr algn="ctr"/>
            <a:r>
              <a:rPr lang="en-US"/>
              <a:t>Proportional</a:t>
            </a:r>
          </a:p>
          <a:p>
            <a:pPr algn="ctr"/>
            <a:r>
              <a:rPr lang="en-US"/>
              <a:t>Run Away Behavior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311525"/>
          </a:xfrm>
        </p:spPr>
        <p:txBody>
          <a:bodyPr>
            <a:normAutofit/>
          </a:bodyPr>
          <a:lstStyle/>
          <a:p>
            <a:r>
              <a:rPr lang="en-US" dirty="0"/>
              <a:t>Controller is always on but responds </a:t>
            </a:r>
            <a:r>
              <a:rPr lang="en-US" b="1" dirty="0">
                <a:solidFill>
                  <a:srgbClr val="800000"/>
                </a:solidFill>
              </a:rPr>
              <a:t>proportional</a:t>
            </a:r>
            <a:r>
              <a:rPr lang="en-US" dirty="0"/>
              <a:t> to amount of error. The closer the obstacle, the faster the motor moves.</a:t>
            </a:r>
          </a:p>
          <a:p>
            <a:r>
              <a:rPr lang="en-US" dirty="0"/>
              <a:t>The robot turns proportional to the IR sensors triggered</a:t>
            </a:r>
          </a:p>
        </p:txBody>
      </p:sp>
    </p:spTree>
    <p:extLst>
      <p:ext uri="{BB962C8B-B14F-4D97-AF65-F5344CB8AC3E}">
        <p14:creationId xmlns:p14="http://schemas.microsoft.com/office/powerpoint/2010/main" val="331161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13" y="1062977"/>
            <a:ext cx="8229600" cy="1143000"/>
          </a:xfrm>
        </p:spPr>
        <p:txBody>
          <a:bodyPr/>
          <a:lstStyle/>
          <a:p>
            <a:r>
              <a:rPr lang="en-US" dirty="0"/>
              <a:t>Feedback Control Schemes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64FEB1-E22A-4FCF-8C2E-6CB7BF5DC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79449"/>
            <a:ext cx="8229600" cy="26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5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9C54-EB50-4217-8FB2-730E03E1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TinkerCad</a:t>
            </a:r>
            <a:r>
              <a:rPr lang="en-US"/>
              <a:t> Simulation</a:t>
            </a:r>
          </a:p>
        </p:txBody>
      </p:sp>
      <p:pic>
        <p:nvPicPr>
          <p:cNvPr id="4" name="Halt-Proportional-TinkerCad-AvoidObstacle - cLASS">
            <a:hlinkClick r:id="" action="ppaction://media"/>
            <a:extLst>
              <a:ext uri="{FF2B5EF4-FFF2-40B4-BE49-F238E27FC236}">
                <a16:creationId xmlns:a16="http://schemas.microsoft.com/office/drawing/2014/main" id="{97398F71-5AF7-476E-BF7E-0251496471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7536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21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Obstacle State Diagram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DA9628-82E7-4EF4-AC6F-83F1EA324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792346"/>
              </p:ext>
            </p:extLst>
          </p:nvPr>
        </p:nvGraphicFramePr>
        <p:xfrm>
          <a:off x="4976334" y="2617001"/>
          <a:ext cx="3876984" cy="343238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2328">
                  <a:extLst>
                    <a:ext uri="{9D8B030D-6E8A-4147-A177-3AD203B41FA5}">
                      <a16:colId xmlns:a16="http://schemas.microsoft.com/office/drawing/2014/main" val="281580628"/>
                    </a:ext>
                  </a:extLst>
                </a:gridCol>
                <a:gridCol w="1292328">
                  <a:extLst>
                    <a:ext uri="{9D8B030D-6E8A-4147-A177-3AD203B41FA5}">
                      <a16:colId xmlns:a16="http://schemas.microsoft.com/office/drawing/2014/main" val="1555782602"/>
                    </a:ext>
                  </a:extLst>
                </a:gridCol>
                <a:gridCol w="1292328">
                  <a:extLst>
                    <a:ext uri="{9D8B030D-6E8A-4147-A177-3AD203B41FA5}">
                      <a16:colId xmlns:a16="http://schemas.microsoft.com/office/drawing/2014/main" val="975485130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next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91062"/>
                  </a:ext>
                </a:extLst>
              </a:tr>
              <a:tr h="414867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Avoid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RunAway</a:t>
                      </a:r>
                      <a:r>
                        <a:rPr lang="en-US" sz="1400" dirty="0"/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Really close to obstacle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Collide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261779"/>
                  </a:ext>
                </a:extLst>
              </a:tr>
              <a:tr h="41486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 obstacles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Wander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47849"/>
                  </a:ext>
                </a:extLst>
              </a:tr>
              <a:tr h="414867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Wander</a:t>
                      </a:r>
                    </a:p>
                    <a:p>
                      <a:pPr algn="ctr"/>
                      <a:r>
                        <a:rPr lang="en-US" sz="1400" dirty="0"/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Close to Obstacle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8643"/>
                  </a:ext>
                </a:extLst>
              </a:tr>
              <a:tr h="414867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Really Close to Obstacle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Collide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28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Collide</a:t>
                      </a:r>
                    </a:p>
                    <a:p>
                      <a:pPr algn="ctr"/>
                      <a:r>
                        <a:rPr lang="en-US" sz="1400" dirty="0"/>
                        <a:t>(Halt)</a:t>
                      </a:r>
                    </a:p>
                    <a:p>
                      <a:pPr algn="ctr"/>
                      <a:r>
                        <a:rPr lang="en-US" sz="1400" dirty="0"/>
                        <a:t>Warning</a:t>
                      </a:r>
                    </a:p>
                    <a:p>
                      <a:pPr algn="ctr"/>
                      <a:r>
                        <a:rPr lang="en-US" sz="1400" dirty="0"/>
                        <a:t>Yellow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Really Close to Obstacle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8002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94F2D-27F1-4DA2-B1D4-96A3B5175C05}"/>
              </a:ext>
            </a:extLst>
          </p:cNvPr>
          <p:cNvSpPr/>
          <p:nvPr/>
        </p:nvSpPr>
        <p:spPr>
          <a:xfrm>
            <a:off x="4976334" y="2213739"/>
            <a:ext cx="3876984" cy="3541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STATE TRANSITION TABLE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0AAF21B-6535-490E-8CAB-FC6F1A54D3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295" y="2040117"/>
            <a:ext cx="4038600" cy="341435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843125-83BB-48A6-AE21-8C2915A729A6}"/>
              </a:ext>
            </a:extLst>
          </p:cNvPr>
          <p:cNvSpPr txBox="1"/>
          <p:nvPr/>
        </p:nvSpPr>
        <p:spPr>
          <a:xfrm>
            <a:off x="553393" y="5622668"/>
            <a:ext cx="4163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red, green, yellow LEDS to show robot state</a:t>
            </a:r>
          </a:p>
        </p:txBody>
      </p:sp>
    </p:spTree>
    <p:extLst>
      <p:ext uri="{BB962C8B-B14F-4D97-AF65-F5344CB8AC3E}">
        <p14:creationId xmlns:p14="http://schemas.microsoft.com/office/powerpoint/2010/main" val="292909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F42-E0DF-4AF7-B4E8-12FFA26E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454"/>
            <a:ext cx="8229600" cy="1143000"/>
          </a:xfrm>
        </p:spPr>
        <p:txBody>
          <a:bodyPr/>
          <a:lstStyle/>
          <a:p>
            <a:r>
              <a:rPr lang="en-US" dirty="0"/>
              <a:t>Activity A.1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3D80-EF48-43F9-BD80-55D18AB3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random wander behavior</a:t>
            </a:r>
          </a:p>
          <a:p>
            <a:r>
              <a:rPr lang="en-US" dirty="0"/>
              <a:t>Generate a random number that represents distance in cm or angle in degrees</a:t>
            </a:r>
          </a:p>
          <a:p>
            <a:r>
              <a:rPr lang="en-US" dirty="0"/>
              <a:t>Modify the robot’s drive function to move forward a random number of cm</a:t>
            </a:r>
          </a:p>
          <a:p>
            <a:r>
              <a:rPr lang="en-US" dirty="0"/>
              <a:t>Modify the robot’s turn function to turn a random number of degrees</a:t>
            </a:r>
          </a:p>
        </p:txBody>
      </p:sp>
    </p:spTree>
    <p:extLst>
      <p:ext uri="{BB962C8B-B14F-4D97-AF65-F5344CB8AC3E}">
        <p14:creationId xmlns:p14="http://schemas.microsoft.com/office/powerpoint/2010/main" val="231415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6A0E-5B03-4130-9BD1-278116A3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5162"/>
          </a:xfrm>
        </p:spPr>
        <p:txBody>
          <a:bodyPr>
            <a:normAutofit/>
          </a:bodyPr>
          <a:lstStyle/>
          <a:p>
            <a:r>
              <a:rPr lang="en-US" sz="2800" i="0">
                <a:effectLst/>
                <a:latin typeface="Roboto" panose="02000000000000000000" pitchFamily="2" charset="0"/>
              </a:rPr>
              <a:t>Potential Field Navigation &amp; Proportional Control </a:t>
            </a:r>
            <a:br>
              <a:rPr lang="en-US" sz="2800" i="0">
                <a:effectLst/>
                <a:latin typeface="Roboto" panose="02000000000000000000" pitchFamily="2" charset="0"/>
              </a:rPr>
            </a:br>
            <a:r>
              <a:rPr lang="en-US" sz="2800" i="0">
                <a:effectLst/>
                <a:latin typeface="Roboto" panose="02000000000000000000" pitchFamily="2" charset="0"/>
              </a:rPr>
              <a:t>for Obstacle Avoidance</a:t>
            </a:r>
          </a:p>
        </p:txBody>
      </p:sp>
      <p:pic>
        <p:nvPicPr>
          <p:cNvPr id="3" name="Online Media 2" title="Potential Field Navigation &amp; Proportional Control for Obstacle Avoidance">
            <a:hlinkClick r:id="" action="ppaction://media"/>
            <a:extLst>
              <a:ext uri="{FF2B5EF4-FFF2-40B4-BE49-F238E27FC236}">
                <a16:creationId xmlns:a16="http://schemas.microsoft.com/office/drawing/2014/main" id="{193C12D0-E8F6-419C-9225-98F80973244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6737" y="2209800"/>
            <a:ext cx="801052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0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F42-E0DF-4AF7-B4E8-12FFA26E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Wander</a:t>
            </a:r>
          </a:p>
        </p:txBody>
      </p:sp>
      <p:pic>
        <p:nvPicPr>
          <p:cNvPr id="9" name="RandomWander">
            <a:hlinkClick r:id="" action="ppaction://media"/>
            <a:extLst>
              <a:ext uri="{FF2B5EF4-FFF2-40B4-BE49-F238E27FC236}">
                <a16:creationId xmlns:a16="http://schemas.microsoft.com/office/drawing/2014/main" id="{4503126F-480B-41F4-B2BD-ED7C180BD1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9744" y="1219200"/>
            <a:ext cx="3084512" cy="5479094"/>
          </a:xfrm>
        </p:spPr>
      </p:pic>
    </p:spTree>
    <p:extLst>
      <p:ext uri="{BB962C8B-B14F-4D97-AF65-F5344CB8AC3E}">
        <p14:creationId xmlns:p14="http://schemas.microsoft.com/office/powerpoint/2010/main" val="2087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2556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Advanced Robotics Activity</a:t>
            </a:r>
            <a:br>
              <a:rPr lang="en-US" dirty="0"/>
            </a:br>
            <a:r>
              <a:rPr lang="en-US" dirty="0"/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7291"/>
            <a:ext cx="8229600" cy="4114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Flipped Course – lectures on YouTube, weekly quizzes on Moodle based upon lectures, weekly reading of literature review</a:t>
            </a:r>
          </a:p>
          <a:p>
            <a:r>
              <a:rPr lang="en-US" dirty="0"/>
              <a:t>Labs completed in teams of 2. May take to two weeks dependent on difficulty.</a:t>
            </a:r>
          </a:p>
          <a:p>
            <a:r>
              <a:rPr lang="en-US" dirty="0"/>
              <a:t>Lab memos and code due every Sunday after completing demos</a:t>
            </a:r>
          </a:p>
          <a:p>
            <a:r>
              <a:rPr lang="en-US" dirty="0"/>
              <a:t>Final Project on path planning, localization, and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B22F5-E627-4BF8-B1A0-DF702F948186}"/>
              </a:ext>
            </a:extLst>
          </p:cNvPr>
          <p:cNvSpPr txBox="1"/>
          <p:nvPr/>
        </p:nvSpPr>
        <p:spPr>
          <a:xfrm>
            <a:off x="1897626" y="6032090"/>
            <a:ext cx="5545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800000"/>
                </a:solidFill>
                <a:latin typeface="Montserrat Black" panose="00000A00000000000000" pitchFamily="2" charset="0"/>
              </a:rPr>
              <a:t>Carlotta A. Berry, PhD</a:t>
            </a:r>
          </a:p>
        </p:txBody>
      </p:sp>
    </p:spTree>
    <p:extLst>
      <p:ext uri="{BB962C8B-B14F-4D97-AF65-F5344CB8AC3E}">
        <p14:creationId xmlns:p14="http://schemas.microsoft.com/office/powerpoint/2010/main" val="269671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2556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Advanced Robotics Activity</a:t>
            </a:r>
            <a:br>
              <a:rPr lang="en-US" dirty="0"/>
            </a:br>
            <a:r>
              <a:rPr lang="en-US" dirty="0"/>
              <a:t>Avoid-Obstacle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7291"/>
            <a:ext cx="8229600" cy="4114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an obstacle avoidance behavior on the mobile robot</a:t>
            </a:r>
          </a:p>
          <a:p>
            <a:r>
              <a:rPr lang="en-US" dirty="0"/>
              <a:t>Use potential fields to create the collide and avoid behaviors (shy kid, aggressive kid)</a:t>
            </a:r>
          </a:p>
          <a:p>
            <a:r>
              <a:rPr lang="en-US" dirty="0"/>
              <a:t>Create a random wander behavior with obstacle avoidance</a:t>
            </a:r>
          </a:p>
          <a:p>
            <a:r>
              <a:rPr lang="en-US" dirty="0"/>
              <a:t>Upgrade go to goal behavior with obstacle avoidance use IMU or encoders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B22F5-E627-4BF8-B1A0-DF702F948186}"/>
              </a:ext>
            </a:extLst>
          </p:cNvPr>
          <p:cNvSpPr txBox="1"/>
          <p:nvPr/>
        </p:nvSpPr>
        <p:spPr>
          <a:xfrm>
            <a:off x="1897626" y="6032090"/>
            <a:ext cx="5545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800000"/>
                </a:solidFill>
                <a:latin typeface="Montserrat Black" panose="00000A00000000000000" pitchFamily="2" charset="0"/>
              </a:rPr>
              <a:t>Carlotta A. Berry, PhD</a:t>
            </a:r>
          </a:p>
        </p:txBody>
      </p:sp>
    </p:spTree>
    <p:extLst>
      <p:ext uri="{BB962C8B-B14F-4D97-AF65-F5344CB8AC3E}">
        <p14:creationId xmlns:p14="http://schemas.microsoft.com/office/powerpoint/2010/main" val="406890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5191"/>
            <a:ext cx="8229600" cy="1143000"/>
          </a:xfrm>
        </p:spPr>
        <p:txBody>
          <a:bodyPr/>
          <a:lstStyle/>
          <a:p>
            <a:r>
              <a:rPr lang="en-US" b="1" dirty="0"/>
              <a:t>Robot Control Spectrum</a:t>
            </a:r>
          </a:p>
        </p:txBody>
      </p:sp>
      <p:sp>
        <p:nvSpPr>
          <p:cNvPr id="3" name="Right Arrow 2"/>
          <p:cNvSpPr/>
          <p:nvPr/>
        </p:nvSpPr>
        <p:spPr>
          <a:xfrm>
            <a:off x="914400" y="2564419"/>
            <a:ext cx="7543800" cy="2743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0"/>
          <a:lstStyle/>
          <a:p>
            <a:pPr marL="109538" lvl="2"/>
            <a:endParaRPr lang="en-US" dirty="0"/>
          </a:p>
          <a:p>
            <a:pPr marL="109538" lvl="2"/>
            <a:r>
              <a:rPr lang="en-US" b="1" u="sng" dirty="0"/>
              <a:t>1960</a:t>
            </a:r>
            <a:r>
              <a:rPr lang="en-US" dirty="0"/>
              <a:t>			</a:t>
            </a:r>
            <a:r>
              <a:rPr lang="en-US" b="1" u="sng" dirty="0"/>
              <a:t>1980</a:t>
            </a:r>
            <a:r>
              <a:rPr lang="en-US" dirty="0"/>
              <a:t>			</a:t>
            </a:r>
            <a:r>
              <a:rPr lang="en-US" b="1" u="sng" dirty="0"/>
              <a:t>1990</a:t>
            </a:r>
          </a:p>
          <a:p>
            <a:pPr marL="109538" lvl="2"/>
            <a:r>
              <a:rPr lang="en-US" dirty="0"/>
              <a:t>Deliberative (AI)</a:t>
            </a:r>
            <a:r>
              <a:rPr lang="en-US" dirty="0">
                <a:sym typeface="Wingdings" pitchFamily="2" charset="2"/>
              </a:rPr>
              <a:t>		Behavior-Based Control	Hybrid Control</a:t>
            </a:r>
            <a:endParaRPr lang="en-US" dirty="0"/>
          </a:p>
        </p:txBody>
      </p:sp>
      <p:pic>
        <p:nvPicPr>
          <p:cNvPr id="4099" name="Picture 3" descr="C:\Users\berry123\AppData\Local\Microsoft\Windows\Temporary Internet Files\Content.IE5\CFO8RBV4\MC90032061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800" y="2362200"/>
            <a:ext cx="1134618" cy="9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b="1" dirty="0"/>
              <a:t>3 Robot Primitives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76600" y="1801504"/>
            <a:ext cx="266251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SENSE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3096904"/>
            <a:ext cx="266251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PLAN</a:t>
            </a:r>
          </a:p>
        </p:txBody>
      </p:sp>
      <p:sp>
        <p:nvSpPr>
          <p:cNvPr id="5" name="Rectangle 4"/>
          <p:cNvSpPr/>
          <p:nvPr/>
        </p:nvSpPr>
        <p:spPr>
          <a:xfrm>
            <a:off x="3276600" y="4392304"/>
            <a:ext cx="266251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ACT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109447" y="2106304"/>
            <a:ext cx="104887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85647" y="3325504"/>
            <a:ext cx="104887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109447" y="4620904"/>
            <a:ext cx="104887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47047" y="2030104"/>
            <a:ext cx="104887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147047" y="3401704"/>
            <a:ext cx="104887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147047" y="4773304"/>
            <a:ext cx="104887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3702" y="2092403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3020" y="3206739"/>
            <a:ext cx="1452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(sensed or cognitive)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3702" y="4653886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Sensed information or directives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4518" y="195390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Sensed information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0" y="3249304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39000" y="4620904"/>
            <a:ext cx="129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Actuator commands</a:t>
            </a:r>
          </a:p>
        </p:txBody>
      </p:sp>
    </p:spTree>
    <p:extLst>
      <p:ext uri="{BB962C8B-B14F-4D97-AF65-F5344CB8AC3E}">
        <p14:creationId xmlns:p14="http://schemas.microsoft.com/office/powerpoint/2010/main" val="109064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934" y="687066"/>
            <a:ext cx="8229600" cy="1143000"/>
          </a:xfrm>
        </p:spPr>
        <p:txBody>
          <a:bodyPr/>
          <a:lstStyle/>
          <a:p>
            <a:r>
              <a:rPr lang="en-US" b="1"/>
              <a:t>Robot </a:t>
            </a:r>
            <a:r>
              <a:rPr lang="en-US" b="1" dirty="0"/>
              <a:t>Control Paradigms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85D83FFA-010C-4021-B47D-1A14F95299D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74872" y="337204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(1967) – very slow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81600" y="3338767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Reactive (1986) – no planning</a:t>
            </a:r>
          </a:p>
        </p:txBody>
      </p:sp>
      <p:grpSp>
        <p:nvGrpSpPr>
          <p:cNvPr id="43" name="Group 24"/>
          <p:cNvGrpSpPr>
            <a:grpSpLocks/>
          </p:cNvGrpSpPr>
          <p:nvPr/>
        </p:nvGrpSpPr>
        <p:grpSpPr bwMode="auto">
          <a:xfrm>
            <a:off x="2365572" y="3828601"/>
            <a:ext cx="4267200" cy="2133600"/>
            <a:chOff x="1152" y="816"/>
            <a:chExt cx="3792" cy="2448"/>
          </a:xfrm>
        </p:grpSpPr>
        <p:grpSp>
          <p:nvGrpSpPr>
            <p:cNvPr id="44" name="Group 43"/>
            <p:cNvGrpSpPr>
              <a:grpSpLocks/>
            </p:cNvGrpSpPr>
            <p:nvPr/>
          </p:nvGrpSpPr>
          <p:grpSpPr bwMode="auto">
            <a:xfrm>
              <a:off x="1152" y="2024"/>
              <a:ext cx="3408" cy="904"/>
              <a:chOff x="1152" y="2024"/>
              <a:chExt cx="3408" cy="904"/>
            </a:xfrm>
          </p:grpSpPr>
          <p:sp>
            <p:nvSpPr>
              <p:cNvPr id="59" name="Rectangle 3"/>
              <p:cNvSpPr>
                <a:spLocks noChangeArrowheads="1"/>
              </p:cNvSpPr>
              <p:nvPr/>
            </p:nvSpPr>
            <p:spPr bwMode="auto">
              <a:xfrm>
                <a:off x="1152" y="2024"/>
                <a:ext cx="3408" cy="90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prstDash val="sysDot"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" name="Group 4"/>
              <p:cNvGrpSpPr>
                <a:grpSpLocks/>
              </p:cNvGrpSpPr>
              <p:nvPr/>
            </p:nvGrpSpPr>
            <p:grpSpPr bwMode="auto">
              <a:xfrm>
                <a:off x="1248" y="2086"/>
                <a:ext cx="3196" cy="749"/>
                <a:chOff x="1132" y="1262"/>
                <a:chExt cx="2206" cy="517"/>
              </a:xfrm>
            </p:grpSpPr>
            <p:sp>
              <p:nvSpPr>
                <p:cNvPr id="61" name="Rectangle 5"/>
                <p:cNvSpPr>
                  <a:spLocks noChangeArrowheads="1"/>
                </p:cNvSpPr>
                <p:nvPr/>
              </p:nvSpPr>
              <p:spPr bwMode="auto">
                <a:xfrm>
                  <a:off x="2505" y="1262"/>
                  <a:ext cx="833" cy="51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eaLnBrk="0" hangingPunct="0"/>
                  <a:r>
                    <a:rPr lang="en-US" sz="3600" b="0">
                      <a:solidFill>
                        <a:srgbClr val="000000"/>
                      </a:solidFill>
                      <a:latin typeface="Arial" charset="0"/>
                    </a:rPr>
                    <a:t>ACT</a:t>
                  </a:r>
                </a:p>
              </p:txBody>
            </p:sp>
            <p:sp>
              <p:nvSpPr>
                <p:cNvPr id="62" name="Rectangle 6"/>
                <p:cNvSpPr>
                  <a:spLocks noChangeArrowheads="1"/>
                </p:cNvSpPr>
                <p:nvPr/>
              </p:nvSpPr>
              <p:spPr bwMode="auto">
                <a:xfrm>
                  <a:off x="1132" y="1262"/>
                  <a:ext cx="833" cy="51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eaLnBrk="0" hangingPunct="0"/>
                  <a:r>
                    <a:rPr lang="en-US" sz="3600" b="0">
                      <a:solidFill>
                        <a:srgbClr val="000000"/>
                      </a:solidFill>
                      <a:latin typeface="Arial" charset="0"/>
                    </a:rPr>
                    <a:t>SENSE</a:t>
                  </a:r>
                </a:p>
              </p:txBody>
            </p:sp>
            <p:sp>
              <p:nvSpPr>
                <p:cNvPr id="63" name="Line 7"/>
                <p:cNvSpPr>
                  <a:spLocks noChangeShapeType="1"/>
                </p:cNvSpPr>
                <p:nvPr/>
              </p:nvSpPr>
              <p:spPr bwMode="auto">
                <a:xfrm>
                  <a:off x="1970" y="1501"/>
                  <a:ext cx="531" cy="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5" name="Rectangle 9"/>
            <p:cNvSpPr>
              <a:spLocks noChangeArrowheads="1"/>
            </p:cNvSpPr>
            <p:nvPr/>
          </p:nvSpPr>
          <p:spPr bwMode="auto">
            <a:xfrm>
              <a:off x="2256" y="816"/>
              <a:ext cx="1207" cy="74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eaLnBrk="0" hangingPunct="0"/>
              <a:r>
                <a:rPr lang="en-US" sz="3600" b="0">
                  <a:solidFill>
                    <a:srgbClr val="000000"/>
                  </a:solidFill>
                  <a:latin typeface="Arial" charset="0"/>
                </a:rPr>
                <a:t>PLAN </a:t>
              </a:r>
            </a:p>
          </p:txBody>
        </p:sp>
        <p:sp>
          <p:nvSpPr>
            <p:cNvPr id="46" name="Line 10"/>
            <p:cNvSpPr>
              <a:spLocks noChangeShapeType="1"/>
            </p:cNvSpPr>
            <p:nvPr/>
          </p:nvSpPr>
          <p:spPr bwMode="auto">
            <a:xfrm>
              <a:off x="2832" y="1584"/>
              <a:ext cx="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12"/>
            <p:cNvGrpSpPr>
              <a:grpSpLocks/>
            </p:cNvGrpSpPr>
            <p:nvPr/>
          </p:nvGrpSpPr>
          <p:grpSpPr bwMode="auto">
            <a:xfrm>
              <a:off x="1344" y="2216"/>
              <a:ext cx="3408" cy="904"/>
              <a:chOff x="1152" y="2024"/>
              <a:chExt cx="3408" cy="904"/>
            </a:xfrm>
          </p:grpSpPr>
          <p:sp>
            <p:nvSpPr>
              <p:cNvPr id="54" name="Rectangle 13"/>
              <p:cNvSpPr>
                <a:spLocks noChangeArrowheads="1"/>
              </p:cNvSpPr>
              <p:nvPr/>
            </p:nvSpPr>
            <p:spPr bwMode="auto">
              <a:xfrm>
                <a:off x="1152" y="2024"/>
                <a:ext cx="3408" cy="90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prstDash val="sysDot"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5" name="Group 14"/>
              <p:cNvGrpSpPr>
                <a:grpSpLocks/>
              </p:cNvGrpSpPr>
              <p:nvPr/>
            </p:nvGrpSpPr>
            <p:grpSpPr bwMode="auto">
              <a:xfrm>
                <a:off x="1248" y="2086"/>
                <a:ext cx="3196" cy="749"/>
                <a:chOff x="1132" y="1262"/>
                <a:chExt cx="2206" cy="517"/>
              </a:xfrm>
            </p:grpSpPr>
            <p:sp>
              <p:nvSpPr>
                <p:cNvPr id="56" name="Rectangle 15"/>
                <p:cNvSpPr>
                  <a:spLocks noChangeArrowheads="1"/>
                </p:cNvSpPr>
                <p:nvPr/>
              </p:nvSpPr>
              <p:spPr bwMode="auto">
                <a:xfrm>
                  <a:off x="2505" y="1262"/>
                  <a:ext cx="833" cy="51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eaLnBrk="0" hangingPunct="0"/>
                  <a:r>
                    <a:rPr lang="en-US" sz="3600" b="0">
                      <a:solidFill>
                        <a:srgbClr val="000000"/>
                      </a:solidFill>
                      <a:latin typeface="Arial" charset="0"/>
                    </a:rPr>
                    <a:t>ACT</a:t>
                  </a:r>
                </a:p>
              </p:txBody>
            </p:sp>
            <p:sp>
              <p:nvSpPr>
                <p:cNvPr id="57" name="Rectangle 16"/>
                <p:cNvSpPr>
                  <a:spLocks noChangeArrowheads="1"/>
                </p:cNvSpPr>
                <p:nvPr/>
              </p:nvSpPr>
              <p:spPr bwMode="auto">
                <a:xfrm>
                  <a:off x="1132" y="1262"/>
                  <a:ext cx="833" cy="51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eaLnBrk="0" hangingPunct="0"/>
                  <a:r>
                    <a:rPr lang="en-US" sz="3600" b="0">
                      <a:solidFill>
                        <a:srgbClr val="000000"/>
                      </a:solidFill>
                      <a:latin typeface="Arial" charset="0"/>
                    </a:rPr>
                    <a:t>SENSE</a:t>
                  </a:r>
                </a:p>
              </p:txBody>
            </p:sp>
            <p:sp>
              <p:nvSpPr>
                <p:cNvPr id="58" name="Line 17"/>
                <p:cNvSpPr>
                  <a:spLocks noChangeShapeType="1"/>
                </p:cNvSpPr>
                <p:nvPr/>
              </p:nvSpPr>
              <p:spPr bwMode="auto">
                <a:xfrm>
                  <a:off x="1970" y="1501"/>
                  <a:ext cx="531" cy="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8" name="Group 18"/>
            <p:cNvGrpSpPr>
              <a:grpSpLocks/>
            </p:cNvGrpSpPr>
            <p:nvPr/>
          </p:nvGrpSpPr>
          <p:grpSpPr bwMode="auto">
            <a:xfrm>
              <a:off x="1536" y="2360"/>
              <a:ext cx="3408" cy="904"/>
              <a:chOff x="1152" y="2024"/>
              <a:chExt cx="3408" cy="904"/>
            </a:xfrm>
          </p:grpSpPr>
          <p:sp>
            <p:nvSpPr>
              <p:cNvPr id="49" name="Rectangle 19"/>
              <p:cNvSpPr>
                <a:spLocks noChangeArrowheads="1"/>
              </p:cNvSpPr>
              <p:nvPr/>
            </p:nvSpPr>
            <p:spPr bwMode="auto">
              <a:xfrm>
                <a:off x="1152" y="2024"/>
                <a:ext cx="3408" cy="90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prstDash val="sysDot"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" name="Group 20"/>
              <p:cNvGrpSpPr>
                <a:grpSpLocks/>
              </p:cNvGrpSpPr>
              <p:nvPr/>
            </p:nvGrpSpPr>
            <p:grpSpPr bwMode="auto">
              <a:xfrm>
                <a:off x="1248" y="2086"/>
                <a:ext cx="3196" cy="749"/>
                <a:chOff x="1132" y="1262"/>
                <a:chExt cx="2206" cy="517"/>
              </a:xfrm>
            </p:grpSpPr>
            <p:sp>
              <p:nvSpPr>
                <p:cNvPr id="51" name="Rectangle 21"/>
                <p:cNvSpPr>
                  <a:spLocks noChangeArrowheads="1"/>
                </p:cNvSpPr>
                <p:nvPr/>
              </p:nvSpPr>
              <p:spPr bwMode="auto">
                <a:xfrm>
                  <a:off x="2505" y="1262"/>
                  <a:ext cx="833" cy="51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eaLnBrk="0" hangingPunct="0"/>
                  <a:r>
                    <a:rPr lang="en-US" sz="3600" b="0" dirty="0">
                      <a:solidFill>
                        <a:srgbClr val="000000"/>
                      </a:solidFill>
                      <a:latin typeface="Arial" charset="0"/>
                    </a:rPr>
                    <a:t>ACT</a:t>
                  </a:r>
                </a:p>
              </p:txBody>
            </p:sp>
            <p:sp>
              <p:nvSpPr>
                <p:cNvPr id="52" name="Rectangle 22"/>
                <p:cNvSpPr>
                  <a:spLocks noChangeArrowheads="1"/>
                </p:cNvSpPr>
                <p:nvPr/>
              </p:nvSpPr>
              <p:spPr bwMode="auto">
                <a:xfrm>
                  <a:off x="1132" y="1262"/>
                  <a:ext cx="833" cy="51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eaLnBrk="0" hangingPunct="0"/>
                  <a:r>
                    <a:rPr lang="en-US" sz="3600" b="0">
                      <a:solidFill>
                        <a:srgbClr val="000000"/>
                      </a:solidFill>
                      <a:latin typeface="Arial" charset="0"/>
                    </a:rPr>
                    <a:t>SENSE</a:t>
                  </a:r>
                </a:p>
              </p:txBody>
            </p:sp>
            <p:sp>
              <p:nvSpPr>
                <p:cNvPr id="53" name="Line 23"/>
                <p:cNvSpPr>
                  <a:spLocks noChangeShapeType="1"/>
                </p:cNvSpPr>
                <p:nvPr/>
              </p:nvSpPr>
              <p:spPr bwMode="auto">
                <a:xfrm>
                  <a:off x="1970" y="1501"/>
                  <a:ext cx="531" cy="0"/>
                </a:xfrm>
                <a:prstGeom prst="line">
                  <a:avLst/>
                </a:prstGeom>
                <a:noFill/>
                <a:ln w="76200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4" name="TextBox 63"/>
          <p:cNvSpPr txBox="1"/>
          <p:nvPr/>
        </p:nvSpPr>
        <p:spPr>
          <a:xfrm>
            <a:off x="2905724" y="6076231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Hybrid Deliberative/Reactive (1990)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5" y="1761194"/>
            <a:ext cx="42005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233" y="1761193"/>
            <a:ext cx="4073435" cy="157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33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Perception Polar Plot</a:t>
            </a:r>
          </a:p>
        </p:txBody>
      </p:sp>
      <p:pic>
        <p:nvPicPr>
          <p:cNvPr id="5" name="Picture 5" descr="polar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371600"/>
            <a:ext cx="5395066" cy="2438400"/>
          </a:xfrm>
          <a:prstGeom prst="rect">
            <a:avLst/>
          </a:prstGeom>
          <a:noFill/>
        </p:spPr>
      </p:pic>
      <p:pic>
        <p:nvPicPr>
          <p:cNvPr id="6" name="Picture 3" descr="layer0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962400"/>
            <a:ext cx="7086248" cy="2438400"/>
          </a:xfrm>
          <a:prstGeom prst="rect">
            <a:avLst/>
          </a:prstGeom>
          <a:noFill/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992E9A-78B3-43BC-9646-43377C666283}"/>
              </a:ext>
            </a:extLst>
          </p:cNvPr>
          <p:cNvSpPr/>
          <p:nvPr/>
        </p:nvSpPr>
        <p:spPr>
          <a:xfrm>
            <a:off x="1066799" y="3810000"/>
            <a:ext cx="5395065" cy="2544762"/>
          </a:xfrm>
          <a:prstGeom prst="roundRect">
            <a:avLst/>
          </a:prstGeom>
          <a:noFill/>
          <a:ln w="7620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D1F89-BAAA-43C3-BF33-AB90DDBC23B0}"/>
              </a:ext>
            </a:extLst>
          </p:cNvPr>
          <p:cNvSpPr txBox="1"/>
          <p:nvPr/>
        </p:nvSpPr>
        <p:spPr>
          <a:xfrm>
            <a:off x="2635049" y="6440130"/>
            <a:ext cx="309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800000"/>
                </a:solidFill>
                <a:latin typeface="Montserrat Black" panose="00000A00000000000000" pitchFamily="2" charset="0"/>
              </a:rPr>
              <a:t>Avoid-Obstacle</a:t>
            </a:r>
          </a:p>
        </p:txBody>
      </p:sp>
    </p:spTree>
    <p:extLst>
      <p:ext uri="{BB962C8B-B14F-4D97-AF65-F5344CB8AC3E}">
        <p14:creationId xmlns:p14="http://schemas.microsoft.com/office/powerpoint/2010/main" val="54451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9600"/>
            <a:ext cx="8229600" cy="1143000"/>
          </a:xfrm>
        </p:spPr>
        <p:txBody>
          <a:bodyPr/>
          <a:lstStyle/>
          <a:p>
            <a:r>
              <a:rPr lang="en-US"/>
              <a:t>Level 0: Avoid Obstacle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746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xplosion 2 2"/>
          <p:cNvSpPr/>
          <p:nvPr/>
        </p:nvSpPr>
        <p:spPr>
          <a:xfrm>
            <a:off x="5410200" y="5165437"/>
            <a:ext cx="3505200" cy="1447800"/>
          </a:xfrm>
          <a:prstGeom prst="irregularSeal2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Aggressive Kid</a:t>
            </a:r>
          </a:p>
        </p:txBody>
      </p:sp>
      <p:sp>
        <p:nvSpPr>
          <p:cNvPr id="5" name="Explosion 2 4"/>
          <p:cNvSpPr/>
          <p:nvPr/>
        </p:nvSpPr>
        <p:spPr>
          <a:xfrm>
            <a:off x="5486400" y="2590800"/>
            <a:ext cx="3505200" cy="1447800"/>
          </a:xfrm>
          <a:prstGeom prst="irregularSeal2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Shy</a:t>
            </a:r>
          </a:p>
          <a:p>
            <a:pPr algn="ctr"/>
            <a:r>
              <a:rPr lang="en-US"/>
              <a:t>Kid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C86F0C-8158-4325-885B-7B4DF369128F}"/>
              </a:ext>
            </a:extLst>
          </p:cNvPr>
          <p:cNvSpPr/>
          <p:nvPr/>
        </p:nvSpPr>
        <p:spPr>
          <a:xfrm>
            <a:off x="3195484" y="1752600"/>
            <a:ext cx="2290916" cy="6956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Control</a:t>
            </a:r>
          </a:p>
          <a:p>
            <a:pPr algn="ctr"/>
            <a:r>
              <a:rPr lang="en-US" dirty="0"/>
              <a:t>No PLAN</a:t>
            </a:r>
          </a:p>
        </p:txBody>
      </p:sp>
    </p:spTree>
    <p:extLst>
      <p:ext uri="{BB962C8B-B14F-4D97-AF65-F5344CB8AC3E}">
        <p14:creationId xmlns:p14="http://schemas.microsoft.com/office/powerpoint/2010/main" val="57241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 1: Wander</a:t>
            </a:r>
          </a:p>
        </p:txBody>
      </p:sp>
      <p:pic>
        <p:nvPicPr>
          <p:cNvPr id="4" name="Picture 22" descr="layer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371600"/>
            <a:ext cx="7588238" cy="4225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497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808</Words>
  <Application>Microsoft Office PowerPoint</Application>
  <PresentationFormat>On-screen Show (4:3)</PresentationFormat>
  <Paragraphs>124</Paragraphs>
  <Slides>17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Montserrat Black</vt:lpstr>
      <vt:lpstr>Roboto</vt:lpstr>
      <vt:lpstr>Office Theme</vt:lpstr>
      <vt:lpstr>Advanced Robotics Activity About the Students</vt:lpstr>
      <vt:lpstr>Advanced Robotics Activity About the Course</vt:lpstr>
      <vt:lpstr>Advanced Robotics Activity Avoid-Obstacle</vt:lpstr>
      <vt:lpstr>Robot Control Spectrum</vt:lpstr>
      <vt:lpstr>3 Robot Primitives</vt:lpstr>
      <vt:lpstr>Robot Control Paradigms</vt:lpstr>
      <vt:lpstr>Perception Polar Plot</vt:lpstr>
      <vt:lpstr>Level 0: Avoid Obstacle</vt:lpstr>
      <vt:lpstr>Level 1: Wander</vt:lpstr>
      <vt:lpstr>Example</vt:lpstr>
      <vt:lpstr>Control Schemes</vt:lpstr>
      <vt:lpstr>Feedback Control Schemes</vt:lpstr>
      <vt:lpstr>TinkerCad Simulation</vt:lpstr>
      <vt:lpstr>Avoid Obstacle State Diagram</vt:lpstr>
      <vt:lpstr>Activity A.1</vt:lpstr>
      <vt:lpstr>Potential Field Navigation &amp; Proportional Control  for Obstacle Avoidance</vt:lpstr>
      <vt:lpstr>Random Wander</vt:lpstr>
    </vt:vector>
  </TitlesOfParts>
  <Company>Rose-Hulman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Berry, Carlotta A</dc:creator>
  <cp:lastModifiedBy>Berry, Carlotta</cp:lastModifiedBy>
  <cp:revision>31</cp:revision>
  <cp:lastPrinted>2014-12-07T06:50:57Z</cp:lastPrinted>
  <dcterms:created xsi:type="dcterms:W3CDTF">2011-11-06T16:03:15Z</dcterms:created>
  <dcterms:modified xsi:type="dcterms:W3CDTF">2022-01-07T16:07:47Z</dcterms:modified>
</cp:coreProperties>
</file>